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68" r:id="rId15"/>
    <p:sldId id="270" r:id="rId16"/>
    <p:sldId id="269" r:id="rId17"/>
    <p:sldId id="271" r:id="rId18"/>
    <p:sldId id="272" r:id="rId19"/>
    <p:sldId id="273" r:id="rId20"/>
    <p:sldId id="274" r:id="rId21"/>
    <p:sldId id="280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24-May-18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Cross Drainage Works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077199" cy="586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44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" y="381000"/>
            <a:ext cx="8991600" cy="601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534399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"/>
            <a:ext cx="8686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648200"/>
            <a:ext cx="5029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10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1524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8762999" cy="623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1"/>
            <a:ext cx="7772400" cy="990600"/>
          </a:xfrm>
        </p:spPr>
        <p:txBody>
          <a:bodyPr>
            <a:normAutofit/>
          </a:bodyPr>
          <a:lstStyle/>
          <a:p>
            <a:r>
              <a:rPr lang="en-US" sz="3200" dirty="0"/>
              <a:t>Canal aligned along ridge line/watershed line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0999" y="1219200"/>
            <a:ext cx="8610601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0000">
            <a:off x="698" y="5"/>
            <a:ext cx="9133330" cy="3352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276600"/>
            <a:ext cx="9067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2400"/>
            <a:ext cx="912495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8991600" cy="589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2400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29200"/>
            <a:ext cx="899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191000"/>
            <a:ext cx="9144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685800"/>
            <a:ext cx="8077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6213"/>
            <a:ext cx="8610599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14350"/>
            <a:ext cx="876300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76213"/>
            <a:ext cx="7086600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350" y="485775"/>
            <a:ext cx="7353300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1"/>
            <a:ext cx="8534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00025"/>
            <a:ext cx="83820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11</Words>
  <Application>Microsoft Office PowerPoint</Application>
  <PresentationFormat>On-screen Show (4:3)</PresentationFormat>
  <Paragraphs>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Cross Drainage Works</vt:lpstr>
      <vt:lpstr>Canal aligned along ridge line/watershed 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Usman Ali</dc:creator>
  <cp:lastModifiedBy>Usman Iftikhar</cp:lastModifiedBy>
  <cp:revision>20</cp:revision>
  <dcterms:created xsi:type="dcterms:W3CDTF">2006-08-16T00:00:00Z</dcterms:created>
  <dcterms:modified xsi:type="dcterms:W3CDTF">2018-05-24T00:18:02Z</dcterms:modified>
</cp:coreProperties>
</file>