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75" r:id="rId4"/>
    <p:sldId id="268" r:id="rId5"/>
    <p:sldId id="276" r:id="rId6"/>
    <p:sldId id="269" r:id="rId7"/>
    <p:sldId id="271" r:id="rId8"/>
    <p:sldId id="272" r:id="rId9"/>
    <p:sldId id="274" r:id="rId10"/>
    <p:sldId id="258" r:id="rId11"/>
    <p:sldId id="259" r:id="rId12"/>
    <p:sldId id="261" r:id="rId13"/>
    <p:sldId id="260" r:id="rId14"/>
    <p:sldId id="262" r:id="rId15"/>
    <p:sldId id="26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44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E194-FBC2-4511-9B48-C8E4B1CEF881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12934-C514-427A-85EC-0974FBA88CB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E194-FBC2-4511-9B48-C8E4B1CEF881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12934-C514-427A-85EC-0974FBA88C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E194-FBC2-4511-9B48-C8E4B1CEF881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12934-C514-427A-85EC-0974FBA88C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E194-FBC2-4511-9B48-C8E4B1CEF881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12934-C514-427A-85EC-0974FBA88C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E194-FBC2-4511-9B48-C8E4B1CEF881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12934-C514-427A-85EC-0974FBA88CB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E194-FBC2-4511-9B48-C8E4B1CEF881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12934-C514-427A-85EC-0974FBA88C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E194-FBC2-4511-9B48-C8E4B1CEF881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12934-C514-427A-85EC-0974FBA88CB6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E194-FBC2-4511-9B48-C8E4B1CEF881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12934-C514-427A-85EC-0974FBA88C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E194-FBC2-4511-9B48-C8E4B1CEF881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12934-C514-427A-85EC-0974FBA88C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E194-FBC2-4511-9B48-C8E4B1CEF881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12934-C514-427A-85EC-0974FBA88CB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E194-FBC2-4511-9B48-C8E4B1CEF881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12934-C514-427A-85EC-0974FBA88C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514E194-FBC2-4511-9B48-C8E4B1CEF881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3312934-C514-427A-85EC-0974FBA88CB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House plan Part-1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cap="all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Submission Drawings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85800" y="4533900"/>
            <a:ext cx="7924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spc="-1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Instructor: Syed </a:t>
            </a:r>
            <a:r>
              <a:rPr lang="en-US" sz="4000" spc="-1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Arif</a:t>
            </a:r>
            <a:r>
              <a:rPr lang="en-US" sz="4000" spc="-1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spc="-1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Hussain</a:t>
            </a:r>
            <a:endParaRPr lang="en-US" sz="4000" spc="-1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0504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16291" cy="683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9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/>
              <a:t>An “elevation” is a drawing that shows the front or side of something.  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A </a:t>
            </a:r>
            <a:r>
              <a:rPr lang="en-US" sz="2800" dirty="0"/>
              <a:t>floor plan, by contrast, shows a space from above – as if you are looking down on the room from the ceiling.  Thus, you see the tops of everything, but you cannot view the front, side or back of an object.  </a:t>
            </a:r>
            <a:endParaRPr lang="en-US" sz="2800" dirty="0" smtClean="0"/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An </a:t>
            </a:r>
            <a:r>
              <a:rPr lang="en-US" sz="2800" dirty="0"/>
              <a:t>elevation gives you the chance to see everything from the other viewpoints.</a:t>
            </a:r>
          </a:p>
        </p:txBody>
      </p:sp>
    </p:spTree>
    <p:extLst>
      <p:ext uri="{BB962C8B-B14F-4D97-AF65-F5344CB8AC3E}">
        <p14:creationId xmlns:p14="http://schemas.microsoft.com/office/powerpoint/2010/main" val="286060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1562" y="1614487"/>
            <a:ext cx="7000875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880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/>
              <a:t>A section is a vertical slice through a building with one half removed so we can look inside. </a:t>
            </a:r>
            <a:endParaRPr lang="en-US" sz="2800" dirty="0" smtClean="0"/>
          </a:p>
          <a:p>
            <a:pPr>
              <a:buFont typeface="Wingdings" pitchFamily="2" charset="2"/>
              <a:buChar char="q"/>
            </a:pPr>
            <a:r>
              <a:rPr lang="en-US" sz="2800" dirty="0"/>
              <a:t>The section reveals simultaneously its interior and exterior profiles, the interior space, and the material, </a:t>
            </a:r>
            <a:r>
              <a:rPr lang="en-US" sz="2800" dirty="0" smtClean="0"/>
              <a:t>and providing </a:t>
            </a:r>
            <a:r>
              <a:rPr lang="en-US" sz="2800" dirty="0"/>
              <a:t>a view of the object that is not usually seen. </a:t>
            </a:r>
          </a:p>
        </p:txBody>
      </p:sp>
    </p:spTree>
    <p:extLst>
      <p:ext uri="{BB962C8B-B14F-4D97-AF65-F5344CB8AC3E}">
        <p14:creationId xmlns:p14="http://schemas.microsoft.com/office/powerpoint/2010/main" val="188482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82" y="152400"/>
            <a:ext cx="8980818" cy="637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551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 smtClean="0"/>
              <a:t>Map Cosmetics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Septic tank detail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O.H.W. Tank Detail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U.G.W. Tank Detail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R.C.C Slab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Stair Detail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Schedule of Doors and Windows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Schedule of Areas (Covered Areas)</a:t>
            </a:r>
          </a:p>
          <a:p>
            <a:pPr>
              <a:buFont typeface="Wingdings" pitchFamily="2" charset="2"/>
              <a:buChar char="q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2891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smtClean="0"/>
              <a:t>Submission </a:t>
            </a:r>
            <a:r>
              <a:rPr lang="en-US" sz="2800" b="1" dirty="0" smtClean="0"/>
              <a:t>Drawings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Location Plan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Site Plan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Foundation Drawings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Plan of Building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Elevation </a:t>
            </a:r>
            <a:r>
              <a:rPr lang="en-US" sz="2800" dirty="0"/>
              <a:t>of </a:t>
            </a:r>
            <a:r>
              <a:rPr lang="en-US" sz="2800" dirty="0" smtClean="0"/>
              <a:t>Building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Section </a:t>
            </a:r>
            <a:r>
              <a:rPr lang="en-US" sz="2800" dirty="0"/>
              <a:t>of </a:t>
            </a:r>
            <a:r>
              <a:rPr lang="en-US" sz="2800" dirty="0" smtClean="0"/>
              <a:t>Building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Other Requirements for Submission Drawings</a:t>
            </a:r>
          </a:p>
          <a:p>
            <a:pPr>
              <a:buFont typeface="Wingdings" pitchFamily="2" charset="2"/>
              <a:buChar char="q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6703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/>
              <a:t>A </a:t>
            </a:r>
            <a:r>
              <a:rPr lang="en-US" sz="2800" b="1" dirty="0"/>
              <a:t>location plan</a:t>
            </a:r>
            <a:r>
              <a:rPr lang="en-US" sz="2800" dirty="0"/>
              <a:t> provides an illustration of the proposed development in its surrounding context</a:t>
            </a:r>
            <a:r>
              <a:rPr lang="en-US" sz="2800" dirty="0" smtClean="0"/>
              <a:t>.</a:t>
            </a:r>
          </a:p>
          <a:p>
            <a:endParaRPr 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819400"/>
            <a:ext cx="2738437" cy="3686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71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 smtClean="0"/>
              <a:t>A site plan is a large scale drawing that shows the full extent of the site for an existing or proposed development. 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A site plan usually shows a building footprint, travel ways, parking, drainage facilities, sanitary sewer lines, water lines, trails, lighting, and landscaping and garden elements.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714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/>
              <a:t>The information shown on a site plan will vary depending on the size and nature of the project, however, certain information is likely to appear on most site plans: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Title block, giving the project name, scale used, and so on.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Directional orientation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Roads, drainage facilities, sanitary sewer lines, water lines, and landscaping and garden elements.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032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1" y="123752"/>
            <a:ext cx="4191000" cy="6486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18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Foundation Drawings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/>
              <a:t>The </a:t>
            </a:r>
            <a:r>
              <a:rPr lang="en-US" sz="2800" b="1" dirty="0"/>
              <a:t>foundation</a:t>
            </a:r>
            <a:r>
              <a:rPr lang="en-US" sz="2800" dirty="0"/>
              <a:t> plan is a plan view </a:t>
            </a:r>
            <a:r>
              <a:rPr lang="en-US" sz="2800" b="1" dirty="0"/>
              <a:t>drawing</a:t>
            </a:r>
            <a:r>
              <a:rPr lang="en-US" sz="2800" dirty="0"/>
              <a:t>, in section, showing the location and size of footings, piers, columns, </a:t>
            </a:r>
            <a:r>
              <a:rPr lang="en-US" sz="2800" b="1" dirty="0"/>
              <a:t>foundation</a:t>
            </a:r>
            <a:r>
              <a:rPr lang="en-US" sz="2800" dirty="0"/>
              <a:t> walls, and supporting </a:t>
            </a:r>
            <a:r>
              <a:rPr lang="en-US" sz="2800" dirty="0" smtClean="0"/>
              <a:t>beams.</a:t>
            </a:r>
            <a:endParaRPr 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067298"/>
            <a:ext cx="5029200" cy="3795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53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1109663"/>
            <a:ext cx="8410575" cy="463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998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5334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 smtClean="0"/>
              <a:t>Plan of building represents a horizontal section of building at given height seen from top.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It is a general convention to imagine that the building has been cut down by a horizontal plan at the sill level of the window and is seen from the top after removal of the so cut part.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The plan shows that arrangement of rooms, verandah, or corridor, position of door, and window and other opening along with their respective sizes.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6467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96</TotalTime>
  <Words>324</Words>
  <Application>Microsoft Office PowerPoint</Application>
  <PresentationFormat>On-screen Show (4:3)</PresentationFormat>
  <Paragraphs>44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Clarity</vt:lpstr>
      <vt:lpstr>Introduction to House plan Part-1</vt:lpstr>
      <vt:lpstr>Contents to be Covered</vt:lpstr>
      <vt:lpstr>Location plan</vt:lpstr>
      <vt:lpstr>Site Plan</vt:lpstr>
      <vt:lpstr>Cont.…</vt:lpstr>
      <vt:lpstr>PowerPoint Presentation</vt:lpstr>
      <vt:lpstr>Foundation Drawings</vt:lpstr>
      <vt:lpstr>PowerPoint Presentation</vt:lpstr>
      <vt:lpstr>Plan</vt:lpstr>
      <vt:lpstr>PowerPoint Presentation</vt:lpstr>
      <vt:lpstr>Elevation</vt:lpstr>
      <vt:lpstr>PowerPoint Presentation</vt:lpstr>
      <vt:lpstr>Section</vt:lpstr>
      <vt:lpstr>PowerPoint Presentation</vt:lpstr>
      <vt:lpstr>Other Requirements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 Raza</dc:creator>
  <cp:lastModifiedBy>Ali Raza</cp:lastModifiedBy>
  <cp:revision>13</cp:revision>
  <dcterms:created xsi:type="dcterms:W3CDTF">2018-11-22T07:07:17Z</dcterms:created>
  <dcterms:modified xsi:type="dcterms:W3CDTF">2018-11-22T13:44:32Z</dcterms:modified>
</cp:coreProperties>
</file>