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jpeg"/>
  <Override PartName="/ppt/media/image11.jpg" ContentType="image/jpeg"/>
  <Override PartName="/ppt/media/image1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2" r:id="rId7"/>
    <p:sldId id="268" r:id="rId8"/>
    <p:sldId id="260" r:id="rId9"/>
    <p:sldId id="261" r:id="rId10"/>
    <p:sldId id="263" r:id="rId11"/>
    <p:sldId id="264" r:id="rId12"/>
    <p:sldId id="269" r:id="rId13"/>
    <p:sldId id="265" r:id="rId14"/>
    <p:sldId id="270" r:id="rId15"/>
    <p:sldId id="271" r:id="rId16"/>
    <p:sldId id="272" r:id="rId17"/>
    <p:sldId id="266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Pangaea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8763000" cy="5105400"/>
          </a:xfrm>
        </p:spPr>
      </p:pic>
    </p:spTree>
    <p:extLst>
      <p:ext uri="{BB962C8B-B14F-4D97-AF65-F5344CB8AC3E}">
        <p14:creationId xmlns:p14="http://schemas.microsoft.com/office/powerpoint/2010/main" val="221641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Tectonics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8991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4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Divergent Plate Boundaries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8610600" cy="4953000"/>
          </a:xfrm>
        </p:spPr>
      </p:pic>
    </p:spTree>
    <p:extLst>
      <p:ext uri="{BB962C8B-B14F-4D97-AF65-F5344CB8AC3E}">
        <p14:creationId xmlns:p14="http://schemas.microsoft.com/office/powerpoint/2010/main" val="154776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East African Rift 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686800" cy="502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1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Convergent plate boundaries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8534400" cy="4876800"/>
          </a:xfrm>
        </p:spPr>
      </p:pic>
    </p:spTree>
    <p:extLst>
      <p:ext uri="{BB962C8B-B14F-4D97-AF65-F5344CB8AC3E}">
        <p14:creationId xmlns:p14="http://schemas.microsoft.com/office/powerpoint/2010/main" val="15877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Oceanic-Oceanic plate Convergence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8229600" cy="5029200"/>
          </a:xfrm>
        </p:spPr>
      </p:pic>
    </p:spTree>
    <p:extLst>
      <p:ext uri="{BB962C8B-B14F-4D97-AF65-F5344CB8AC3E}">
        <p14:creationId xmlns:p14="http://schemas.microsoft.com/office/powerpoint/2010/main" val="38988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Oceanic-Continental Convergence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8839200" cy="5029200"/>
          </a:xfrm>
        </p:spPr>
      </p:pic>
    </p:spTree>
    <p:extLst>
      <p:ext uri="{BB962C8B-B14F-4D97-AF65-F5344CB8AC3E}">
        <p14:creationId xmlns:p14="http://schemas.microsoft.com/office/powerpoint/2010/main" val="66026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Continental-continental Convergence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71600"/>
            <a:ext cx="8458200" cy="4876800"/>
          </a:xfrm>
        </p:spPr>
      </p:pic>
    </p:spTree>
    <p:extLst>
      <p:ext uri="{BB962C8B-B14F-4D97-AF65-F5344CB8AC3E}">
        <p14:creationId xmlns:p14="http://schemas.microsoft.com/office/powerpoint/2010/main" val="389777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 Boundaries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00200"/>
            <a:ext cx="8610600" cy="4724400"/>
          </a:xfrm>
        </p:spPr>
      </p:pic>
    </p:spTree>
    <p:extLst>
      <p:ext uri="{BB962C8B-B14F-4D97-AF65-F5344CB8AC3E}">
        <p14:creationId xmlns:p14="http://schemas.microsoft.com/office/powerpoint/2010/main" val="390855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55" y="0"/>
            <a:ext cx="91959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1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Continents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600"/>
          </a:xfrm>
        </p:spPr>
      </p:pic>
    </p:spTree>
    <p:extLst>
      <p:ext uri="{BB962C8B-B14F-4D97-AF65-F5344CB8AC3E}">
        <p14:creationId xmlns:p14="http://schemas.microsoft.com/office/powerpoint/2010/main" val="17010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Fit of continents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70708"/>
            <a:ext cx="8686800" cy="530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57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of fossils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38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68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Paleoclimates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4581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43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 Floor Topography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8458200" cy="5105400"/>
          </a:xfrm>
        </p:spPr>
      </p:pic>
    </p:spTree>
    <p:extLst>
      <p:ext uri="{BB962C8B-B14F-4D97-AF65-F5344CB8AC3E}">
        <p14:creationId xmlns:p14="http://schemas.microsoft.com/office/powerpoint/2010/main" val="25792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Continental Margin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153400" cy="5257800"/>
          </a:xfrm>
        </p:spPr>
      </p:pic>
    </p:spTree>
    <p:extLst>
      <p:ext uri="{BB962C8B-B14F-4D97-AF65-F5344CB8AC3E}">
        <p14:creationId xmlns:p14="http://schemas.microsoft.com/office/powerpoint/2010/main" val="20195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Seafloor spreading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71600"/>
            <a:ext cx="8458200" cy="5105400"/>
          </a:xfrm>
        </p:spPr>
      </p:pic>
    </p:spTree>
    <p:extLst>
      <p:ext uri="{BB962C8B-B14F-4D97-AF65-F5344CB8AC3E}">
        <p14:creationId xmlns:p14="http://schemas.microsoft.com/office/powerpoint/2010/main" val="149607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Spreading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0"/>
            <a:ext cx="8839200" cy="5334000"/>
          </a:xfrm>
        </p:spPr>
      </p:pic>
    </p:spTree>
    <p:extLst>
      <p:ext uri="{BB962C8B-B14F-4D97-AF65-F5344CB8AC3E}">
        <p14:creationId xmlns:p14="http://schemas.microsoft.com/office/powerpoint/2010/main" val="2744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42</Words>
  <Application>Microsoft Office PowerPoint</Application>
  <PresentationFormat>On-screen Show (4:3)</PresentationFormat>
  <Paragraphs>18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Pangaea</vt:lpstr>
      <vt:lpstr>Current Continents</vt:lpstr>
      <vt:lpstr>Fit of continents</vt:lpstr>
      <vt:lpstr>Distribution of fossils</vt:lpstr>
      <vt:lpstr>Paleoclimates</vt:lpstr>
      <vt:lpstr>Sea Floor Topography</vt:lpstr>
      <vt:lpstr>Continental Margin</vt:lpstr>
      <vt:lpstr>Seafloor spreading</vt:lpstr>
      <vt:lpstr>Process Of Spreading</vt:lpstr>
      <vt:lpstr>Plate Tectonics</vt:lpstr>
      <vt:lpstr>Divergent Plate Boundaries</vt:lpstr>
      <vt:lpstr>East African Rift Zone</vt:lpstr>
      <vt:lpstr>Convergent plate boundaries</vt:lpstr>
      <vt:lpstr>Oceanic-Oceanic plate Convergence</vt:lpstr>
      <vt:lpstr>Oceanic-Continental Convergence</vt:lpstr>
      <vt:lpstr>Continental-continental Convergence</vt:lpstr>
      <vt:lpstr>Transform Boundaries</vt:lpstr>
      <vt:lpstr>`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Pangaea</dc:title>
  <dc:creator>Mirza zaid</dc:creator>
  <cp:lastModifiedBy>Mirza zaid</cp:lastModifiedBy>
  <cp:revision>15</cp:revision>
  <dcterms:created xsi:type="dcterms:W3CDTF">2006-08-16T00:00:00Z</dcterms:created>
  <dcterms:modified xsi:type="dcterms:W3CDTF">2013-10-01T09:25:34Z</dcterms:modified>
</cp:coreProperties>
</file>