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81" r:id="rId6"/>
    <p:sldId id="258" r:id="rId7"/>
    <p:sldId id="259" r:id="rId8"/>
    <p:sldId id="280" r:id="rId9"/>
    <p:sldId id="263" r:id="rId10"/>
    <p:sldId id="264" r:id="rId11"/>
    <p:sldId id="267" r:id="rId12"/>
    <p:sldId id="265" r:id="rId13"/>
    <p:sldId id="266" r:id="rId14"/>
    <p:sldId id="268" r:id="rId15"/>
    <p:sldId id="274" r:id="rId16"/>
    <p:sldId id="269" r:id="rId17"/>
    <p:sldId id="270" r:id="rId18"/>
    <p:sldId id="271" r:id="rId19"/>
    <p:sldId id="275" r:id="rId20"/>
    <p:sldId id="272" r:id="rId21"/>
    <p:sldId id="273" r:id="rId22"/>
    <p:sldId id="260" r:id="rId23"/>
    <p:sldId id="276" r:id="rId24"/>
    <p:sldId id="27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2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63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0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19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04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0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95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8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69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4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464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EB5FA-0FF1-4AA3-B7B0-14351A93BBD0}" type="datetimeFigureOut">
              <a:rPr lang="en-US" smtClean="0"/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83F42-F862-417D-8CBB-4CEBD02794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 sz="6600" b="1" dirty="0">
              <a:solidFill>
                <a:schemeClr val="accent6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5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expansion </a:t>
            </a:r>
            <a:r>
              <a:rPr lang="en-US" dirty="0" smtClean="0"/>
              <a:t>and contraction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85913"/>
            <a:ext cx="8229600" cy="451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087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31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Lintel failure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35814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0"/>
            <a:ext cx="40386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29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Roof spread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8153399" cy="472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509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Cavity wall tie failure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82" y="1524000"/>
            <a:ext cx="8248218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26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Ties between walls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76374"/>
            <a:ext cx="822960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9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08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Core causes </a:t>
            </a:r>
            <a:r>
              <a:rPr lang="en-US" sz="60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Of Subsidence</a:t>
            </a:r>
            <a:endParaRPr lang="en-US" sz="6000" b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2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Soil shrinkage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229600" cy="449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09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39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44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47800"/>
            <a:ext cx="9144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48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Due to 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56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activities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14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95651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00"/>
            <a:ext cx="9144000" cy="6553200"/>
          </a:xfrm>
        </p:spPr>
      </p:pic>
    </p:spTree>
    <p:extLst>
      <p:ext uri="{BB962C8B-B14F-4D97-AF65-F5344CB8AC3E}">
        <p14:creationId xmlns:p14="http://schemas.microsoft.com/office/powerpoint/2010/main" val="425200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91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52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Signs Of Subsidence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5562600"/>
            <a:ext cx="762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91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38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51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01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Cracks due to settlement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28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34</Words>
  <Application>Microsoft Office PowerPoint</Application>
  <PresentationFormat>On-screen Show (4:3)</PresentationFormat>
  <Paragraphs>12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Signs Of Subsidence</vt:lpstr>
      <vt:lpstr>PowerPoint Presentation</vt:lpstr>
      <vt:lpstr>PowerPoint Presentation</vt:lpstr>
      <vt:lpstr>PowerPoint Presentation</vt:lpstr>
      <vt:lpstr>Cracks due to settlement </vt:lpstr>
      <vt:lpstr>Thermal expansion and contraction</vt:lpstr>
      <vt:lpstr>PowerPoint Presentation</vt:lpstr>
      <vt:lpstr>Lintel failure </vt:lpstr>
      <vt:lpstr>Roof spread </vt:lpstr>
      <vt:lpstr>Cavity wall tie failure </vt:lpstr>
      <vt:lpstr>Ties between walls </vt:lpstr>
      <vt:lpstr>PowerPoint Presentation</vt:lpstr>
      <vt:lpstr>Core causes Of Subsidence</vt:lpstr>
      <vt:lpstr>Soil shrinkage </vt:lpstr>
      <vt:lpstr>PowerPoint Presentation</vt:lpstr>
      <vt:lpstr>Trees </vt:lpstr>
      <vt:lpstr>Due to Water</vt:lpstr>
      <vt:lpstr>Mining activities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Subsidence</dc:title>
  <dc:creator>Mirza zaid</dc:creator>
  <cp:lastModifiedBy>Mirza zaid</cp:lastModifiedBy>
  <cp:revision>18</cp:revision>
  <dcterms:created xsi:type="dcterms:W3CDTF">2013-10-07T04:01:53Z</dcterms:created>
  <dcterms:modified xsi:type="dcterms:W3CDTF">2013-10-08T04:18:28Z</dcterms:modified>
</cp:coreProperties>
</file>