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2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010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</a:rPr>
              <a:t>Falls</a:t>
            </a:r>
            <a:endParaRPr lang="en-US" dirty="0">
              <a:latin typeface="Cambria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600200"/>
            <a:ext cx="8763000" cy="4953000"/>
          </a:xfrm>
        </p:spPr>
      </p:pic>
    </p:spTree>
    <p:extLst>
      <p:ext uri="{BB962C8B-B14F-4D97-AF65-F5344CB8AC3E}">
        <p14:creationId xmlns:p14="http://schemas.microsoft.com/office/powerpoint/2010/main" val="23913086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</a:rPr>
              <a:t>Topples</a:t>
            </a:r>
            <a:endParaRPr lang="en-US" dirty="0">
              <a:latin typeface="Cambria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" y="1447800"/>
            <a:ext cx="4419599" cy="51816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447800"/>
            <a:ext cx="4419601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4628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Flows (Debris flow)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295400"/>
            <a:ext cx="8458200" cy="5410200"/>
          </a:xfrm>
        </p:spPr>
      </p:pic>
    </p:spTree>
    <p:extLst>
      <p:ext uri="{BB962C8B-B14F-4D97-AF65-F5344CB8AC3E}">
        <p14:creationId xmlns:p14="http://schemas.microsoft.com/office/powerpoint/2010/main" val="31798141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Debris Avalanche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47800"/>
            <a:ext cx="8229600" cy="5181600"/>
          </a:xfrm>
        </p:spPr>
      </p:pic>
    </p:spTree>
    <p:extLst>
      <p:ext uri="{BB962C8B-B14F-4D97-AF65-F5344CB8AC3E}">
        <p14:creationId xmlns:p14="http://schemas.microsoft.com/office/powerpoint/2010/main" val="4454004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Earthflow/Mudflow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00200"/>
            <a:ext cx="7315200" cy="5029200"/>
          </a:xfrm>
        </p:spPr>
      </p:pic>
    </p:spTree>
    <p:extLst>
      <p:ext uri="{BB962C8B-B14F-4D97-AF65-F5344CB8AC3E}">
        <p14:creationId xmlns:p14="http://schemas.microsoft.com/office/powerpoint/2010/main" val="37967311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Creep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600200"/>
            <a:ext cx="7848600" cy="4876800"/>
          </a:xfrm>
        </p:spPr>
      </p:pic>
    </p:spTree>
    <p:extLst>
      <p:ext uri="{BB962C8B-B14F-4D97-AF65-F5344CB8AC3E}">
        <p14:creationId xmlns:p14="http://schemas.microsoft.com/office/powerpoint/2010/main" val="41548836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Lateral Spread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295400"/>
            <a:ext cx="8077200" cy="5181600"/>
          </a:xfrm>
        </p:spPr>
      </p:pic>
    </p:spTree>
    <p:extLst>
      <p:ext uri="{BB962C8B-B14F-4D97-AF65-F5344CB8AC3E}">
        <p14:creationId xmlns:p14="http://schemas.microsoft.com/office/powerpoint/2010/main" val="27540406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Lateral spread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143000"/>
            <a:ext cx="8458200" cy="5486400"/>
          </a:xfrm>
        </p:spPr>
      </p:pic>
    </p:spTree>
    <p:extLst>
      <p:ext uri="{BB962C8B-B14F-4D97-AF65-F5344CB8AC3E}">
        <p14:creationId xmlns:p14="http://schemas.microsoft.com/office/powerpoint/2010/main" val="24547747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81000"/>
            <a:ext cx="8763000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6291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57200"/>
            <a:ext cx="78486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777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Landslides 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9144000" cy="5715000"/>
          </a:xfrm>
        </p:spPr>
      </p:pic>
    </p:spTree>
    <p:extLst>
      <p:ext uri="{BB962C8B-B14F-4D97-AF65-F5344CB8AC3E}">
        <p14:creationId xmlns:p14="http://schemas.microsoft.com/office/powerpoint/2010/main" val="3596854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8763000" cy="640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7401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Rotational and Translational Slides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600200"/>
            <a:ext cx="8839200" cy="5105400"/>
          </a:xfrm>
        </p:spPr>
      </p:pic>
    </p:spTree>
    <p:extLst>
      <p:ext uri="{BB962C8B-B14F-4D97-AF65-F5344CB8AC3E}">
        <p14:creationId xmlns:p14="http://schemas.microsoft.com/office/powerpoint/2010/main" val="2757161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Rotational Slides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47801"/>
            <a:ext cx="8229600" cy="5029200"/>
          </a:xfrm>
        </p:spPr>
      </p:pic>
    </p:spTree>
    <p:extLst>
      <p:ext uri="{BB962C8B-B14F-4D97-AF65-F5344CB8AC3E}">
        <p14:creationId xmlns:p14="http://schemas.microsoft.com/office/powerpoint/2010/main" val="229763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Translational slide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524000"/>
            <a:ext cx="8534400" cy="4953000"/>
          </a:xfrm>
        </p:spPr>
      </p:pic>
    </p:spTree>
    <p:extLst>
      <p:ext uri="{BB962C8B-B14F-4D97-AF65-F5344CB8AC3E}">
        <p14:creationId xmlns:p14="http://schemas.microsoft.com/office/powerpoint/2010/main" val="1779549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</a:rPr>
              <a:t>Types of Landslides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Falls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Topples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Flows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Debris flow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Debris Avalanche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Earthflow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Mudflow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Creep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Lateral Spread</a:t>
            </a:r>
          </a:p>
          <a:p>
            <a:pPr lvl="1">
              <a:buFont typeface="Wingdings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71498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39</Words>
  <Application>Microsoft Office PowerPoint</Application>
  <PresentationFormat>On-screen Show (4:3)</PresentationFormat>
  <Paragraphs>22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Landslides </vt:lpstr>
      <vt:lpstr>PowerPoint Presentation</vt:lpstr>
      <vt:lpstr>Rotational and Translational Slides</vt:lpstr>
      <vt:lpstr>Rotational Slides</vt:lpstr>
      <vt:lpstr>Translational slide</vt:lpstr>
      <vt:lpstr>Types of Landslides</vt:lpstr>
      <vt:lpstr>Falls</vt:lpstr>
      <vt:lpstr>Topples</vt:lpstr>
      <vt:lpstr>Flows (Debris flow)</vt:lpstr>
      <vt:lpstr>Debris Avalanche</vt:lpstr>
      <vt:lpstr>Earthflow/Mudflow</vt:lpstr>
      <vt:lpstr>Creep</vt:lpstr>
      <vt:lpstr>Lateral Spread</vt:lpstr>
      <vt:lpstr>Lateral spread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Mirza zaid</dc:creator>
  <cp:lastModifiedBy>Mirza zaid</cp:lastModifiedBy>
  <cp:revision>16</cp:revision>
  <dcterms:created xsi:type="dcterms:W3CDTF">2006-08-16T00:00:00Z</dcterms:created>
  <dcterms:modified xsi:type="dcterms:W3CDTF">2013-12-09T06:07:32Z</dcterms:modified>
</cp:coreProperties>
</file>