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6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0"/>
            <a:ext cx="910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93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1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0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6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37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3</cp:revision>
  <dcterms:created xsi:type="dcterms:W3CDTF">2006-08-16T00:00:00Z</dcterms:created>
  <dcterms:modified xsi:type="dcterms:W3CDTF">2013-09-10T06:45:14Z</dcterms:modified>
</cp:coreProperties>
</file>