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46314" y="457200"/>
            <a:ext cx="8392886" cy="5791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haroni" pitchFamily="2" charset="-79"/>
              <a:ea typeface="+mj-ea"/>
              <a:cs typeface="Aharoni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rgbClr val="0070C0"/>
                </a:solidFill>
                <a:latin typeface="Arial" pitchFamily="34" charset="0"/>
                <a:ea typeface="+mj-ea"/>
                <a:cs typeface="Arial" pitchFamily="34" charset="0"/>
              </a:rPr>
              <a:t>Structural mechanics (CE-312)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Dr. Umbreen-Us-Sahar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Assistant Professor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Department of Civil Engineering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 smtClean="0">
              <a:solidFill>
                <a:srgbClr val="FF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 smtClean="0">
              <a:solidFill>
                <a:srgbClr val="FF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University of Engineering and Technology</a:t>
            </a:r>
          </a:p>
        </p:txBody>
      </p:sp>
    </p:spTree>
    <p:extLst>
      <p:ext uri="{BB962C8B-B14F-4D97-AF65-F5344CB8AC3E}">
        <p14:creationId xmlns:p14="http://schemas.microsoft.com/office/powerpoint/2010/main" xmlns="" val="26065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8382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534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4800"/>
            <a:ext cx="8686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90600"/>
            <a:ext cx="8458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458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r="909"/>
          <a:stretch>
            <a:fillRect/>
          </a:stretch>
        </p:blipFill>
        <p:spPr bwMode="auto">
          <a:xfrm>
            <a:off x="381000" y="685800"/>
            <a:ext cx="8305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2400"/>
            <a:ext cx="38814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914400"/>
            <a:ext cx="8610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1"/>
            <a:ext cx="5181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8458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"/>
            <a:ext cx="5943600" cy="53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b="18667"/>
          <a:stretch>
            <a:fillRect/>
          </a:stretch>
        </p:blipFill>
        <p:spPr bwMode="auto">
          <a:xfrm>
            <a:off x="381000" y="457200"/>
            <a:ext cx="8153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5029200"/>
            <a:ext cx="365759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458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381999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7543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133600"/>
            <a:ext cx="7696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52400"/>
            <a:ext cx="81915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6096000"/>
            <a:ext cx="75533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62000" y="6019800"/>
            <a:ext cx="3352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67400" y="6324600"/>
            <a:ext cx="2971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33400"/>
            <a:ext cx="77851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09600"/>
            <a:ext cx="8153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914400"/>
            <a:ext cx="8153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04800"/>
            <a:ext cx="28384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2590800"/>
            <a:ext cx="5057775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143000"/>
            <a:ext cx="72580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762000" y="304800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EXAMPLE ( RC HIBBLER, 8</a:t>
            </a:r>
            <a:r>
              <a:rPr lang="en-US" sz="2400" b="1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EDITION)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7924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886200"/>
            <a:ext cx="79248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457200"/>
            <a:ext cx="87820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52578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28600"/>
            <a:ext cx="52863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267200"/>
            <a:ext cx="74199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 b="18566"/>
          <a:stretch>
            <a:fillRect/>
          </a:stretch>
        </p:blipFill>
        <p:spPr bwMode="auto">
          <a:xfrm>
            <a:off x="152400" y="152400"/>
            <a:ext cx="7229475" cy="40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2438400"/>
            <a:ext cx="31623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85800"/>
            <a:ext cx="822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514600"/>
            <a:ext cx="32575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6858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971800"/>
            <a:ext cx="5181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1905000"/>
            <a:ext cx="3495675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200400"/>
            <a:ext cx="8458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7086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2057400"/>
            <a:ext cx="4076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381000"/>
            <a:ext cx="52959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048000"/>
            <a:ext cx="601027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 b="32000"/>
          <a:stretch>
            <a:fillRect/>
          </a:stretch>
        </p:blipFill>
        <p:spPr bwMode="auto">
          <a:xfrm>
            <a:off x="0" y="1752600"/>
            <a:ext cx="74390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t="68000" r="38540"/>
          <a:stretch>
            <a:fillRect/>
          </a:stretch>
        </p:blipFill>
        <p:spPr bwMode="auto">
          <a:xfrm>
            <a:off x="4343400" y="2362200"/>
            <a:ext cx="457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3200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04800"/>
            <a:ext cx="3200399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429000"/>
            <a:ext cx="29527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2895600"/>
            <a:ext cx="28956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5344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8382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09600"/>
            <a:ext cx="632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066800"/>
            <a:ext cx="8610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382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867400"/>
            <a:ext cx="6858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000124"/>
            <a:ext cx="830580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81000"/>
            <a:ext cx="6477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38975" y="457200"/>
            <a:ext cx="7334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610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1" y="5867401"/>
            <a:ext cx="358139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8458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28600"/>
            <a:ext cx="5186362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124200"/>
            <a:ext cx="815340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6106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56959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914400"/>
            <a:ext cx="8686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28600"/>
            <a:ext cx="73628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52600"/>
            <a:ext cx="5257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57200"/>
            <a:ext cx="68961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914400"/>
            <a:ext cx="60960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0" y="2209800"/>
            <a:ext cx="38766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2971800"/>
            <a:ext cx="787717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609600"/>
            <a:ext cx="71723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4"/>
          <p:cNvGrpSpPr/>
          <p:nvPr/>
        </p:nvGrpSpPr>
        <p:grpSpPr>
          <a:xfrm>
            <a:off x="1676400" y="1676400"/>
            <a:ext cx="4648200" cy="3267075"/>
            <a:chOff x="1676400" y="1676400"/>
            <a:chExt cx="4648200" cy="3267075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76400" y="1676400"/>
              <a:ext cx="3810000" cy="3267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387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486400" y="3114675"/>
              <a:ext cx="838200" cy="495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533400"/>
            <a:ext cx="44958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600200"/>
            <a:ext cx="726757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3886200"/>
            <a:ext cx="76009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762000"/>
            <a:ext cx="7010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2971800"/>
            <a:ext cx="407670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286000"/>
            <a:ext cx="5410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04800"/>
            <a:ext cx="71628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613" y="1028700"/>
            <a:ext cx="772477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381000"/>
            <a:ext cx="3810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90600"/>
            <a:ext cx="75882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28</Words>
  <Application>Microsoft Office PowerPoint</Application>
  <PresentationFormat>On-screen Show (4:3)</PresentationFormat>
  <Paragraphs>12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Umbreen</dc:creator>
  <cp:lastModifiedBy>Umbreen</cp:lastModifiedBy>
  <cp:revision>43</cp:revision>
  <dcterms:created xsi:type="dcterms:W3CDTF">2006-08-16T00:00:00Z</dcterms:created>
  <dcterms:modified xsi:type="dcterms:W3CDTF">2016-04-09T18:08:37Z</dcterms:modified>
</cp:coreProperties>
</file>