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4" r:id="rId56"/>
    <p:sldId id="313" r:id="rId57"/>
    <p:sldId id="315" r:id="rId58"/>
    <p:sldId id="317" r:id="rId59"/>
    <p:sldId id="318" r:id="rId60"/>
    <p:sldId id="319" r:id="rId61"/>
    <p:sldId id="320" r:id="rId62"/>
    <p:sldId id="321" r:id="rId63"/>
    <p:sldId id="322" r:id="rId64"/>
    <p:sldId id="323" r:id="rId65"/>
    <p:sldId id="324" r:id="rId66"/>
    <p:sldId id="325" r:id="rId67"/>
    <p:sldId id="304" r:id="rId6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562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46314" y="457200"/>
            <a:ext cx="8392886" cy="5791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haroni" pitchFamily="2" charset="-79"/>
              <a:ea typeface="+mj-ea"/>
              <a:cs typeface="Aharoni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smtClean="0">
                <a:solidFill>
                  <a:srgbClr val="0070C0"/>
                </a:solidFill>
                <a:latin typeface="Arial" pitchFamily="34" charset="0"/>
                <a:ea typeface="+mj-ea"/>
                <a:cs typeface="Arial" pitchFamily="34" charset="0"/>
              </a:rPr>
              <a:t>Structural mechanics (CE-312)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Dr. Umbreen-Us-Sahar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Assistant Professor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Department of Civil Engineering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b="1" dirty="0" smtClean="0">
              <a:solidFill>
                <a:srgbClr val="FF00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b="1" dirty="0" smtClean="0">
              <a:solidFill>
                <a:srgbClr val="FF00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University of Engineering and Technology</a:t>
            </a:r>
          </a:p>
        </p:txBody>
      </p:sp>
    </p:spTree>
    <p:extLst>
      <p:ext uri="{BB962C8B-B14F-4D97-AF65-F5344CB8AC3E}">
        <p14:creationId xmlns:p14="http://schemas.microsoft.com/office/powerpoint/2010/main" xmlns="" val="26065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04800"/>
            <a:ext cx="83820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28600"/>
            <a:ext cx="85344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304800"/>
            <a:ext cx="86868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990600"/>
            <a:ext cx="84582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81000"/>
            <a:ext cx="84582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r="909"/>
          <a:stretch>
            <a:fillRect/>
          </a:stretch>
        </p:blipFill>
        <p:spPr bwMode="auto">
          <a:xfrm>
            <a:off x="381000" y="685800"/>
            <a:ext cx="83058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52400"/>
            <a:ext cx="38814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914400"/>
            <a:ext cx="86106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28601"/>
            <a:ext cx="5181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762000"/>
            <a:ext cx="84582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52400"/>
            <a:ext cx="5943600" cy="533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57200"/>
            <a:ext cx="82296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 b="18667"/>
          <a:stretch>
            <a:fillRect/>
          </a:stretch>
        </p:blipFill>
        <p:spPr bwMode="auto">
          <a:xfrm>
            <a:off x="381000" y="457200"/>
            <a:ext cx="8153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5029200"/>
            <a:ext cx="3657599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81000"/>
            <a:ext cx="84582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28600"/>
            <a:ext cx="8381999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762000"/>
            <a:ext cx="7543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2133600"/>
            <a:ext cx="76962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152400"/>
            <a:ext cx="81915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000" y="6096000"/>
            <a:ext cx="75533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762000" y="6019800"/>
            <a:ext cx="3352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867400" y="6324600"/>
            <a:ext cx="2971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533400"/>
            <a:ext cx="77851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609600"/>
            <a:ext cx="81534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914400"/>
            <a:ext cx="81534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04800"/>
            <a:ext cx="283845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2590800"/>
            <a:ext cx="5057775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143000"/>
            <a:ext cx="7258050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762000" y="304800"/>
            <a:ext cx="594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EXAMPLE ( RC HIBBLER, 8</a:t>
            </a:r>
            <a:r>
              <a:rPr lang="en-US" sz="2400" b="1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EDITION)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04800"/>
            <a:ext cx="79248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3886200"/>
            <a:ext cx="79248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457200"/>
            <a:ext cx="878205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52578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228600"/>
            <a:ext cx="5286375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4267200"/>
            <a:ext cx="741997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 b="18566"/>
          <a:stretch>
            <a:fillRect/>
          </a:stretch>
        </p:blipFill>
        <p:spPr bwMode="auto">
          <a:xfrm>
            <a:off x="152400" y="152400"/>
            <a:ext cx="7229475" cy="402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2438400"/>
            <a:ext cx="3162300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685800"/>
            <a:ext cx="8229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0" y="2514600"/>
            <a:ext cx="325755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685800"/>
            <a:ext cx="7772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2971800"/>
            <a:ext cx="51816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81600" y="1905000"/>
            <a:ext cx="3495675" cy="379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57200"/>
            <a:ext cx="8229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3200400"/>
            <a:ext cx="84582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457200"/>
            <a:ext cx="7086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2057400"/>
            <a:ext cx="40767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381000"/>
            <a:ext cx="52959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048000"/>
            <a:ext cx="6010275" cy="351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 b="32000"/>
          <a:stretch>
            <a:fillRect/>
          </a:stretch>
        </p:blipFill>
        <p:spPr bwMode="auto">
          <a:xfrm>
            <a:off x="0" y="1752600"/>
            <a:ext cx="743902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 t="68000" r="38540"/>
          <a:stretch>
            <a:fillRect/>
          </a:stretch>
        </p:blipFill>
        <p:spPr bwMode="auto">
          <a:xfrm>
            <a:off x="4343400" y="2362200"/>
            <a:ext cx="457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32004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304800"/>
            <a:ext cx="3200399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3429000"/>
            <a:ext cx="2952750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05400" y="2895600"/>
            <a:ext cx="289560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85344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81000"/>
            <a:ext cx="83820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609600"/>
            <a:ext cx="6324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066800"/>
            <a:ext cx="86106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457200"/>
            <a:ext cx="83820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81000"/>
            <a:ext cx="8382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5867400"/>
            <a:ext cx="68580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000124"/>
            <a:ext cx="8305800" cy="532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381000"/>
            <a:ext cx="6477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38975" y="457200"/>
            <a:ext cx="7334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"/>
            <a:ext cx="86106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1" y="5867401"/>
            <a:ext cx="3581399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04800"/>
            <a:ext cx="84582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228600"/>
            <a:ext cx="5186362" cy="285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3124200"/>
            <a:ext cx="8153400" cy="306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86106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"/>
            <a:ext cx="569595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914400"/>
            <a:ext cx="86868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228600"/>
            <a:ext cx="73628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1752600"/>
            <a:ext cx="52578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457200"/>
            <a:ext cx="68961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914400"/>
            <a:ext cx="6096000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14600" y="2209800"/>
            <a:ext cx="38766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2971800"/>
            <a:ext cx="7877175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609600"/>
            <a:ext cx="71723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Group 4"/>
          <p:cNvGrpSpPr/>
          <p:nvPr/>
        </p:nvGrpSpPr>
        <p:grpSpPr>
          <a:xfrm>
            <a:off x="1676400" y="1676400"/>
            <a:ext cx="4648200" cy="3267075"/>
            <a:chOff x="1676400" y="1676400"/>
            <a:chExt cx="4648200" cy="3267075"/>
          </a:xfrm>
        </p:grpSpPr>
        <p:pic>
          <p:nvPicPr>
            <p:cNvPr id="16386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676400" y="1676400"/>
              <a:ext cx="3810000" cy="3267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6387" name="Picture 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486400" y="3114675"/>
              <a:ext cx="838200" cy="495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533400"/>
            <a:ext cx="44958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1600200"/>
            <a:ext cx="7267575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8200" y="3886200"/>
            <a:ext cx="7600950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762000"/>
            <a:ext cx="70104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2971800"/>
            <a:ext cx="4076700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2286000"/>
            <a:ext cx="54102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04800"/>
            <a:ext cx="71628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9613" y="1028700"/>
            <a:ext cx="7724775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381000"/>
            <a:ext cx="3810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990600"/>
            <a:ext cx="758825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04800"/>
            <a:ext cx="86106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533400"/>
            <a:ext cx="80010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04800"/>
            <a:ext cx="47244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457200"/>
            <a:ext cx="36576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3962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0"/>
            <a:ext cx="4572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 t="14035"/>
          <a:stretch>
            <a:fillRect/>
          </a:stretch>
        </p:blipFill>
        <p:spPr bwMode="auto">
          <a:xfrm>
            <a:off x="152400" y="2819400"/>
            <a:ext cx="84582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000" y="5791200"/>
            <a:ext cx="7239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04800"/>
            <a:ext cx="81534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228601"/>
            <a:ext cx="1600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685800"/>
            <a:ext cx="86868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28600"/>
            <a:ext cx="81057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914400"/>
            <a:ext cx="8610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04800"/>
            <a:ext cx="79248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4038600"/>
            <a:ext cx="7134225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457200"/>
            <a:ext cx="80010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"/>
            <a:ext cx="60960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4191000"/>
            <a:ext cx="8077200" cy="245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04800"/>
            <a:ext cx="81534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umbreen ni\2016\UMBREEN\lectures\IMG-20160420-WA0001.jpg"/>
          <p:cNvPicPr>
            <a:picLocks noChangeAspect="1" noChangeArrowheads="1"/>
          </p:cNvPicPr>
          <p:nvPr/>
        </p:nvPicPr>
        <p:blipFill>
          <a:blip r:embed="rId2"/>
          <a:srcRect b="50000"/>
          <a:stretch>
            <a:fillRect/>
          </a:stretch>
        </p:blipFill>
        <p:spPr bwMode="auto">
          <a:xfrm>
            <a:off x="304800" y="228600"/>
            <a:ext cx="8534400" cy="624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umbreen ni\2016\UMBREEN\lectures\IMG-20160420-WA0001.jpg"/>
          <p:cNvPicPr>
            <a:picLocks noChangeAspect="1" noChangeArrowheads="1"/>
          </p:cNvPicPr>
          <p:nvPr/>
        </p:nvPicPr>
        <p:blipFill>
          <a:blip r:embed="rId2"/>
          <a:srcRect t="48889"/>
          <a:stretch>
            <a:fillRect/>
          </a:stretch>
        </p:blipFill>
        <p:spPr bwMode="auto">
          <a:xfrm>
            <a:off x="457200" y="457200"/>
            <a:ext cx="8077200" cy="563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umbreen ni\2016\UMBREEN\lectures\IMG-20160420-WA0002.jpg"/>
          <p:cNvPicPr>
            <a:picLocks noChangeAspect="1" noChangeArrowheads="1"/>
          </p:cNvPicPr>
          <p:nvPr/>
        </p:nvPicPr>
        <p:blipFill>
          <a:blip r:embed="rId2"/>
          <a:srcRect t="8889" b="55556"/>
          <a:stretch>
            <a:fillRect/>
          </a:stretch>
        </p:blipFill>
        <p:spPr bwMode="auto">
          <a:xfrm>
            <a:off x="838200" y="457200"/>
            <a:ext cx="7315200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umbreen ni\2016\UMBREEN\lectures\IMG-20160420-WA0002.jpg"/>
          <p:cNvPicPr>
            <a:picLocks noChangeAspect="1" noChangeArrowheads="1"/>
          </p:cNvPicPr>
          <p:nvPr/>
        </p:nvPicPr>
        <p:blipFill>
          <a:blip r:embed="rId2"/>
          <a:srcRect t="44444" b="7778"/>
          <a:stretch>
            <a:fillRect/>
          </a:stretch>
        </p:blipFill>
        <p:spPr bwMode="auto">
          <a:xfrm>
            <a:off x="228600" y="304800"/>
            <a:ext cx="8534400" cy="640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umbreen ni\2016\UMBREEN\lectures\IMG-20160420-WA0003.jpg"/>
          <p:cNvPicPr>
            <a:picLocks noChangeAspect="1" noChangeArrowheads="1"/>
          </p:cNvPicPr>
          <p:nvPr/>
        </p:nvPicPr>
        <p:blipFill>
          <a:blip r:embed="rId2"/>
          <a:srcRect t="11111" b="31111"/>
          <a:stretch>
            <a:fillRect/>
          </a:stretch>
        </p:blipFill>
        <p:spPr bwMode="auto">
          <a:xfrm>
            <a:off x="533400" y="457200"/>
            <a:ext cx="7543800" cy="571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umbreen ni\2016\UMBREEN\lectures\IMG-20160421-WA0002.jpg"/>
          <p:cNvPicPr>
            <a:picLocks noChangeAspect="1" noChangeArrowheads="1"/>
          </p:cNvPicPr>
          <p:nvPr/>
        </p:nvPicPr>
        <p:blipFill>
          <a:blip r:embed="rId2"/>
          <a:srcRect t="6667" b="46667"/>
          <a:stretch>
            <a:fillRect/>
          </a:stretch>
        </p:blipFill>
        <p:spPr bwMode="auto">
          <a:xfrm>
            <a:off x="533400" y="685800"/>
            <a:ext cx="6934200" cy="541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umbreen ni\2016\UMBREEN\lectures\IMG-20160421-WA0002.jpg"/>
          <p:cNvPicPr>
            <a:picLocks noChangeAspect="1" noChangeArrowheads="1"/>
          </p:cNvPicPr>
          <p:nvPr/>
        </p:nvPicPr>
        <p:blipFill>
          <a:blip r:embed="rId2"/>
          <a:srcRect t="52222" b="14445"/>
          <a:stretch>
            <a:fillRect/>
          </a:stretch>
        </p:blipFill>
        <p:spPr bwMode="auto">
          <a:xfrm>
            <a:off x="457200" y="609600"/>
            <a:ext cx="739140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umbreen ni\2016\UMBREEN\lectures\IMG-20160421-WA000.jpg"/>
          <p:cNvPicPr>
            <a:picLocks noChangeAspect="1" noChangeArrowheads="1"/>
          </p:cNvPicPr>
          <p:nvPr/>
        </p:nvPicPr>
        <p:blipFill>
          <a:blip r:embed="rId2"/>
          <a:srcRect t="21111" b="26667"/>
          <a:stretch>
            <a:fillRect/>
          </a:stretch>
        </p:blipFill>
        <p:spPr bwMode="auto">
          <a:xfrm>
            <a:off x="457200" y="381000"/>
            <a:ext cx="7620000" cy="594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57200"/>
            <a:ext cx="80772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</TotalTime>
  <Words>28</Words>
  <Application>Microsoft Office PowerPoint</Application>
  <PresentationFormat>On-screen Show (4:3)</PresentationFormat>
  <Paragraphs>12</Paragraphs>
  <Slides>67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6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Umbreen</dc:creator>
  <cp:lastModifiedBy>Umbreen</cp:lastModifiedBy>
  <cp:revision>65</cp:revision>
  <dcterms:created xsi:type="dcterms:W3CDTF">2006-08-16T00:00:00Z</dcterms:created>
  <dcterms:modified xsi:type="dcterms:W3CDTF">2016-04-22T06:43:25Z</dcterms:modified>
</cp:coreProperties>
</file>