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9" r:id="rId63"/>
    <p:sldId id="318" r:id="rId64"/>
    <p:sldId id="320" r:id="rId65"/>
    <p:sldId id="321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23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printerSettings" Target="printerSettings/printerSettings1.bin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27/04/16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8.png"/><Relationship Id="rId3" Type="http://schemas.openxmlformats.org/officeDocument/2006/relationships/image" Target="../media/image9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0.png"/><Relationship Id="rId3" Type="http://schemas.openxmlformats.org/officeDocument/2006/relationships/image" Target="../media/image9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3.png"/><Relationship Id="rId3" Type="http://schemas.openxmlformats.org/officeDocument/2006/relationships/image" Target="../media/image9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4.png"/><Relationship Id="rId3" Type="http://schemas.openxmlformats.org/officeDocument/2006/relationships/image" Target="../media/image99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46314" y="457200"/>
            <a:ext cx="8392886" cy="5791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rPr>
              <a:t>Structural mechanics (CE-312)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Dr. Umbreen-Us-Sahar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Assistant Professor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Department of Civil Engineering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 smtClean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 smtClean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University of Engineering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260651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382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8686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8458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458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r="909"/>
          <a:stretch>
            <a:fillRect/>
          </a:stretch>
        </p:blipFill>
        <p:spPr bwMode="auto">
          <a:xfrm>
            <a:off x="381000" y="685800"/>
            <a:ext cx="8305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"/>
            <a:ext cx="3881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8610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1"/>
            <a:ext cx="5181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458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5943600" cy="53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b="18667"/>
          <a:stretch>
            <a:fillRect/>
          </a:stretch>
        </p:blipFill>
        <p:spPr bwMode="auto">
          <a:xfrm>
            <a:off x="381000" y="457200"/>
            <a:ext cx="8153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5029200"/>
            <a:ext cx="36575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458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381999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7543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133600"/>
            <a:ext cx="7696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52400"/>
            <a:ext cx="81915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6096000"/>
            <a:ext cx="75533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62000" y="6019800"/>
            <a:ext cx="3352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67400" y="6324600"/>
            <a:ext cx="2971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77851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8153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14400"/>
            <a:ext cx="8153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28384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590800"/>
            <a:ext cx="5057775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143000"/>
            <a:ext cx="72580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62000" y="3048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EXAMPLE ( RC HIBBLER, 8</a:t>
            </a:r>
            <a:r>
              <a:rPr lang="en-US" sz="2400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EDITION)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7924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86200"/>
            <a:ext cx="79248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457200"/>
            <a:ext cx="87820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52578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28600"/>
            <a:ext cx="52863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267200"/>
            <a:ext cx="74199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 b="18566"/>
          <a:stretch>
            <a:fillRect/>
          </a:stretch>
        </p:blipFill>
        <p:spPr bwMode="auto">
          <a:xfrm>
            <a:off x="152400" y="152400"/>
            <a:ext cx="7229475" cy="40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438400"/>
            <a:ext cx="31623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858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514600"/>
            <a:ext cx="32575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858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971800"/>
            <a:ext cx="5181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905000"/>
            <a:ext cx="3495675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200400"/>
            <a:ext cx="8458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7086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057400"/>
            <a:ext cx="4076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81000"/>
            <a:ext cx="52959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048000"/>
            <a:ext cx="601027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b="32000"/>
          <a:stretch>
            <a:fillRect/>
          </a:stretch>
        </p:blipFill>
        <p:spPr bwMode="auto">
          <a:xfrm>
            <a:off x="0" y="1752600"/>
            <a:ext cx="74390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t="68000" r="38540"/>
          <a:stretch>
            <a:fillRect/>
          </a:stretch>
        </p:blipFill>
        <p:spPr bwMode="auto">
          <a:xfrm>
            <a:off x="4343400" y="2362200"/>
            <a:ext cx="457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3200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04800"/>
            <a:ext cx="3200399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429000"/>
            <a:ext cx="29527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2895600"/>
            <a:ext cx="28956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534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382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0"/>
            <a:ext cx="632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066800"/>
            <a:ext cx="8610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382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867400"/>
            <a:ext cx="6858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00124"/>
            <a:ext cx="83058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"/>
            <a:ext cx="6477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38975" y="457200"/>
            <a:ext cx="7334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610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1" y="5867401"/>
            <a:ext cx="358139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458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28600"/>
            <a:ext cx="5186362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124200"/>
            <a:ext cx="815340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106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56959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914400"/>
            <a:ext cx="8686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8600"/>
            <a:ext cx="73628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52600"/>
            <a:ext cx="5257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68961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914400"/>
            <a:ext cx="60960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2209800"/>
            <a:ext cx="38766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971800"/>
            <a:ext cx="787717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09600"/>
            <a:ext cx="71723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4"/>
          <p:cNvGrpSpPr/>
          <p:nvPr/>
        </p:nvGrpSpPr>
        <p:grpSpPr>
          <a:xfrm>
            <a:off x="1676400" y="1676400"/>
            <a:ext cx="4648200" cy="3267075"/>
            <a:chOff x="1676400" y="1676400"/>
            <a:chExt cx="4648200" cy="3267075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76400" y="1676400"/>
              <a:ext cx="3810000" cy="326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86400" y="3114675"/>
              <a:ext cx="838200" cy="495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533400"/>
            <a:ext cx="44958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00200"/>
            <a:ext cx="72675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886200"/>
            <a:ext cx="76009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762000"/>
            <a:ext cx="7010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2971800"/>
            <a:ext cx="40767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286000"/>
            <a:ext cx="5410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71628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613" y="1028700"/>
            <a:ext cx="77247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81000"/>
            <a:ext cx="3810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90600"/>
            <a:ext cx="75882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3 at 08.46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50900"/>
            <a:ext cx="7164556" cy="554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953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3 at 08.46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190500"/>
            <a:ext cx="63246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292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3 at 08.47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92297"/>
            <a:ext cx="5765800" cy="661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27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3 at 08.47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8196826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083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3 at 08.48.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28600"/>
            <a:ext cx="8305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129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3 at 08.48.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8807631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241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9 at 18.52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457200"/>
            <a:ext cx="7848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894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9 at 18.52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457200"/>
            <a:ext cx="78486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566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9 at 18.53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406400"/>
            <a:ext cx="7874000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288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9 at 18.53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57200"/>
            <a:ext cx="7886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031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9 at 18.53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406400"/>
            <a:ext cx="7886700" cy="6032500"/>
          </a:xfrm>
          <a:prstGeom prst="rect">
            <a:avLst/>
          </a:prstGeom>
        </p:spPr>
      </p:pic>
      <p:pic>
        <p:nvPicPr>
          <p:cNvPr id="3" name="Picture 2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5943600"/>
            <a:ext cx="12192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514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20 at 07.03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381000"/>
            <a:ext cx="7937500" cy="6096000"/>
          </a:xfrm>
          <a:prstGeom prst="rect">
            <a:avLst/>
          </a:prstGeom>
        </p:spPr>
      </p:pic>
      <p:pic>
        <p:nvPicPr>
          <p:cNvPr id="3" name="Picture 2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590800"/>
            <a:ext cx="1143000" cy="381000"/>
          </a:xfrm>
          <a:prstGeom prst="rect">
            <a:avLst/>
          </a:prstGeom>
        </p:spPr>
      </p:pic>
      <p:pic>
        <p:nvPicPr>
          <p:cNvPr id="4" name="Picture 3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6019800"/>
            <a:ext cx="1143000" cy="381000"/>
          </a:xfrm>
          <a:prstGeom prst="rect">
            <a:avLst/>
          </a:prstGeom>
        </p:spPr>
      </p:pic>
      <p:pic>
        <p:nvPicPr>
          <p:cNvPr id="5" name="Picture 4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5029200"/>
            <a:ext cx="1143000" cy="381000"/>
          </a:xfrm>
          <a:prstGeom prst="rect">
            <a:avLst/>
          </a:prstGeom>
        </p:spPr>
      </p:pic>
      <p:pic>
        <p:nvPicPr>
          <p:cNvPr id="6" name="Picture 5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5029200"/>
            <a:ext cx="1143000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9000" y="6019800"/>
            <a:ext cx="2286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4356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20 at 07.14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444500"/>
            <a:ext cx="78105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2438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20 at 07.15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406400"/>
            <a:ext cx="7874000" cy="60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203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20 at 07.15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406400"/>
            <a:ext cx="7683500" cy="6032500"/>
          </a:xfrm>
          <a:prstGeom prst="rect">
            <a:avLst/>
          </a:prstGeom>
        </p:spPr>
      </p:pic>
      <p:pic>
        <p:nvPicPr>
          <p:cNvPr id="3" name="Picture 2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914400"/>
            <a:ext cx="1028700" cy="342900"/>
          </a:xfrm>
          <a:prstGeom prst="rect">
            <a:avLst/>
          </a:prstGeom>
        </p:spPr>
      </p:pic>
      <p:pic>
        <p:nvPicPr>
          <p:cNvPr id="4" name="Picture 3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914400"/>
            <a:ext cx="1028700" cy="342900"/>
          </a:xfrm>
          <a:prstGeom prst="rect">
            <a:avLst/>
          </a:prstGeom>
        </p:spPr>
      </p:pic>
      <p:pic>
        <p:nvPicPr>
          <p:cNvPr id="5" name="Picture 4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828800"/>
            <a:ext cx="1028700" cy="342900"/>
          </a:xfrm>
          <a:prstGeom prst="rect">
            <a:avLst/>
          </a:prstGeom>
        </p:spPr>
      </p:pic>
      <p:pic>
        <p:nvPicPr>
          <p:cNvPr id="6" name="Picture 5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828800"/>
            <a:ext cx="1028700" cy="342900"/>
          </a:xfrm>
          <a:prstGeom prst="rect">
            <a:avLst/>
          </a:prstGeom>
        </p:spPr>
      </p:pic>
      <p:pic>
        <p:nvPicPr>
          <p:cNvPr id="7" name="Picture 6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5029200"/>
            <a:ext cx="1028700" cy="342900"/>
          </a:xfrm>
          <a:prstGeom prst="rect">
            <a:avLst/>
          </a:prstGeom>
        </p:spPr>
      </p:pic>
      <p:pic>
        <p:nvPicPr>
          <p:cNvPr id="8" name="Picture 7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5029200"/>
            <a:ext cx="1028700" cy="342900"/>
          </a:xfrm>
          <a:prstGeom prst="rect">
            <a:avLst/>
          </a:prstGeom>
        </p:spPr>
      </p:pic>
      <p:pic>
        <p:nvPicPr>
          <p:cNvPr id="9" name="Picture 8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038600"/>
            <a:ext cx="1028700" cy="342900"/>
          </a:xfrm>
          <a:prstGeom prst="rect">
            <a:avLst/>
          </a:prstGeom>
        </p:spPr>
      </p:pic>
      <p:pic>
        <p:nvPicPr>
          <p:cNvPr id="10" name="Picture 9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4038600"/>
            <a:ext cx="10287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949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20 at 07.15.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393700"/>
            <a:ext cx="7848600" cy="6070600"/>
          </a:xfrm>
          <a:prstGeom prst="rect">
            <a:avLst/>
          </a:prstGeom>
        </p:spPr>
      </p:pic>
      <p:pic>
        <p:nvPicPr>
          <p:cNvPr id="3" name="Picture 2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676400"/>
            <a:ext cx="1066800" cy="355600"/>
          </a:xfrm>
          <a:prstGeom prst="rect">
            <a:avLst/>
          </a:prstGeom>
        </p:spPr>
      </p:pic>
      <p:pic>
        <p:nvPicPr>
          <p:cNvPr id="4" name="Picture 3" descr="Screen Shot 2016-04-20 at 07.00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514600"/>
            <a:ext cx="10668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771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20 at 07.30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0" y="431800"/>
            <a:ext cx="7797800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662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4-27 at 10.54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701"/>
            <a:ext cx="9010813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95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4052</TotalTime>
  <Words>34</Words>
  <Application>Microsoft Macintosh PowerPoint</Application>
  <PresentationFormat>On-screen Show (4:3)</PresentationFormat>
  <Paragraphs>12</Paragraphs>
  <Slides>65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Umbreen</dc:creator>
  <cp:lastModifiedBy>Iffat Siddique</cp:lastModifiedBy>
  <cp:revision>55</cp:revision>
  <dcterms:created xsi:type="dcterms:W3CDTF">2006-08-16T00:00:00Z</dcterms:created>
  <dcterms:modified xsi:type="dcterms:W3CDTF">2016-04-27T10:00:02Z</dcterms:modified>
</cp:coreProperties>
</file>