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81" r:id="rId6"/>
    <p:sldId id="258" r:id="rId7"/>
    <p:sldId id="259" r:id="rId8"/>
    <p:sldId id="280" r:id="rId9"/>
    <p:sldId id="263" r:id="rId10"/>
    <p:sldId id="264" r:id="rId11"/>
    <p:sldId id="267" r:id="rId12"/>
    <p:sldId id="265" r:id="rId13"/>
    <p:sldId id="266" r:id="rId14"/>
    <p:sldId id="268" r:id="rId15"/>
    <p:sldId id="274" r:id="rId16"/>
    <p:sldId id="269" r:id="rId17"/>
    <p:sldId id="270" r:id="rId18"/>
    <p:sldId id="271" r:id="rId19"/>
    <p:sldId id="275" r:id="rId20"/>
    <p:sldId id="272" r:id="rId21"/>
    <p:sldId id="273" r:id="rId22"/>
    <p:sldId id="260" r:id="rId23"/>
    <p:sldId id="276" r:id="rId24"/>
    <p:sldId id="277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117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EB5FA-0FF1-4AA3-B7B0-14351A93BBD0}" type="datetimeFigureOut">
              <a:rPr lang="en-US" smtClean="0"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83F42-F862-417D-8CBB-4CEBD0279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21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EB5FA-0FF1-4AA3-B7B0-14351A93BBD0}" type="datetimeFigureOut">
              <a:rPr lang="en-US" smtClean="0"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83F42-F862-417D-8CBB-4CEBD0279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463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EB5FA-0FF1-4AA3-B7B0-14351A93BBD0}" type="datetimeFigureOut">
              <a:rPr lang="en-US" smtClean="0"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83F42-F862-417D-8CBB-4CEBD0279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107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EB5FA-0FF1-4AA3-B7B0-14351A93BBD0}" type="datetimeFigureOut">
              <a:rPr lang="en-US" smtClean="0"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83F42-F862-417D-8CBB-4CEBD0279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193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EB5FA-0FF1-4AA3-B7B0-14351A93BBD0}" type="datetimeFigureOut">
              <a:rPr lang="en-US" smtClean="0"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83F42-F862-417D-8CBB-4CEBD0279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604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EB5FA-0FF1-4AA3-B7B0-14351A93BBD0}" type="datetimeFigureOut">
              <a:rPr lang="en-US" smtClean="0"/>
              <a:t>10/8/2013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83F42-F862-417D-8CBB-4CEBD0279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00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EB5FA-0FF1-4AA3-B7B0-14351A93BBD0}" type="datetimeFigureOut">
              <a:rPr lang="en-US" smtClean="0"/>
              <a:t>10/8/2013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83F42-F862-417D-8CBB-4CEBD0279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095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EB5FA-0FF1-4AA3-B7B0-14351A93BBD0}" type="datetimeFigureOut">
              <a:rPr lang="en-US" smtClean="0"/>
              <a:t>10/8/2013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83F42-F862-417D-8CBB-4CEBD0279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187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EB5FA-0FF1-4AA3-B7B0-14351A93BBD0}" type="datetimeFigureOut">
              <a:rPr lang="en-US" smtClean="0"/>
              <a:t>10/8/2013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83F42-F862-417D-8CBB-4CEBD0279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669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EB5FA-0FF1-4AA3-B7B0-14351A93BBD0}" type="datetimeFigureOut">
              <a:rPr lang="en-US" smtClean="0"/>
              <a:t>10/8/2013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83F42-F862-417D-8CBB-4CEBD0279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542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EB5FA-0FF1-4AA3-B7B0-14351A93BBD0}" type="datetimeFigureOut">
              <a:rPr lang="en-US" smtClean="0"/>
              <a:t>10/8/2013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83F42-F862-417D-8CBB-4CEBD0279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464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9EB5FA-0FF1-4AA3-B7B0-14351A93BBD0}" type="datetimeFigureOut">
              <a:rPr lang="en-US" smtClean="0"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83F42-F862-417D-8CBB-4CEBD0279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63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en-US" sz="6600" b="1" dirty="0">
              <a:solidFill>
                <a:schemeClr val="accent6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753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Thermal expansion </a:t>
            </a:r>
            <a:r>
              <a:rPr lang="en-US" dirty="0" smtClean="0"/>
              <a:t>and contraction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85913"/>
            <a:ext cx="8229600" cy="451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087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431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Lintel failure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35814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76400"/>
            <a:ext cx="40386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029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Roof spread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47800"/>
            <a:ext cx="8153399" cy="4724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509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Cavity wall tie failure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82" y="1524000"/>
            <a:ext cx="8248218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726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Ties between walls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76374"/>
            <a:ext cx="8229600" cy="461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494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708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514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6000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Core causes </a:t>
            </a:r>
            <a:r>
              <a:rPr lang="en-US" sz="6000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Of Subsidence</a:t>
            </a:r>
            <a:endParaRPr lang="en-US" sz="6000" b="1" dirty="0">
              <a:solidFill>
                <a:srgbClr val="C00000"/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23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Soil shrinkage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8229600" cy="4495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709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939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144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Trees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47800"/>
            <a:ext cx="91440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483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Due to Water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144000" cy="5333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256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Mining activities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1440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914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95651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0"/>
            <a:ext cx="9144000" cy="6553200"/>
          </a:xfrm>
        </p:spPr>
      </p:pic>
    </p:spTree>
    <p:extLst>
      <p:ext uri="{BB962C8B-B14F-4D97-AF65-F5344CB8AC3E}">
        <p14:creationId xmlns:p14="http://schemas.microsoft.com/office/powerpoint/2010/main" val="425200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991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952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Signs Of Subsidence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371600" y="5562600"/>
            <a:ext cx="76200" cy="45719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91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438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351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201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Cracks due to settlement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82296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028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34</Words>
  <Application>Microsoft Office PowerPoint</Application>
  <PresentationFormat>On-screen Show (4:3)</PresentationFormat>
  <Paragraphs>12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Signs Of Subsidence</vt:lpstr>
      <vt:lpstr>PowerPoint Presentation</vt:lpstr>
      <vt:lpstr>PowerPoint Presentation</vt:lpstr>
      <vt:lpstr>PowerPoint Presentation</vt:lpstr>
      <vt:lpstr>Cracks due to settlement </vt:lpstr>
      <vt:lpstr>Thermal expansion and contraction</vt:lpstr>
      <vt:lpstr>PowerPoint Presentation</vt:lpstr>
      <vt:lpstr>Lintel failure </vt:lpstr>
      <vt:lpstr>Roof spread </vt:lpstr>
      <vt:lpstr>Cavity wall tie failure </vt:lpstr>
      <vt:lpstr>Ties between walls </vt:lpstr>
      <vt:lpstr>PowerPoint Presentation</vt:lpstr>
      <vt:lpstr>Core causes Of Subsidence</vt:lpstr>
      <vt:lpstr>Soil shrinkage </vt:lpstr>
      <vt:lpstr>PowerPoint Presentation</vt:lpstr>
      <vt:lpstr>Trees </vt:lpstr>
      <vt:lpstr>Due to Water</vt:lpstr>
      <vt:lpstr>Mining activities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Subsidence</dc:title>
  <dc:creator>Mirza zaid</dc:creator>
  <cp:lastModifiedBy>Mirza zaid</cp:lastModifiedBy>
  <cp:revision>18</cp:revision>
  <dcterms:created xsi:type="dcterms:W3CDTF">2013-10-07T04:01:53Z</dcterms:created>
  <dcterms:modified xsi:type="dcterms:W3CDTF">2013-10-08T04:18:28Z</dcterms:modified>
</cp:coreProperties>
</file>