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9EA92-75B4-4D19-9044-76DDCEADECD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F8700-9F7D-451F-AF33-0EF691068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Wedge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It is concerned with slopes containing discontinuities striking obliquely to the slope face where sliding of a wedge of rock takes place along the line of intersection of two such planes.</a:t>
            </a:r>
          </a:p>
          <a:p>
            <a:pPr algn="just"/>
            <a:r>
              <a:rPr lang="en-US" dirty="0" smtClean="0"/>
              <a:t>Wedge failures can occur over a much wider range of geologic and geometric conditions than plane failures.</a:t>
            </a:r>
          </a:p>
          <a:p>
            <a:pPr algn="just"/>
            <a:r>
              <a:rPr lang="en-US" dirty="0" smtClean="0"/>
              <a:t>Figure 1 shows a typical wedge failure involving sliding on two persistent joints with line of intersection of joints day lighting at toe of rock face, and an upper plane that formed a tension crack.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-228600" y="437718"/>
            <a:ext cx="9551986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factor of safety of the wedge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deﬁned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 Figures,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assuming that sliding is resisted only by friction and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that the friction angle φ is the same for both planes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given by,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14600"/>
            <a:ext cx="5334000" cy="914400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1000" y="3657600"/>
            <a:ext cx="8458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where 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are the normal reactions provided by planes A and B and the component of the weight acting down the line of intersection is (W sin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ψ</a:t>
            </a:r>
            <a:r>
              <a:rPr kumimoji="0" lang="en-US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The forces 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are found by resolving them into components normal and parallel to the direction along the line of intersection.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57400"/>
            <a:ext cx="7467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28599" y="253623"/>
            <a:ext cx="876300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order to meet the conditions for equilibrium, the normal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components of the reactions are equal and the sum of the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parallel components equals the component of the weight acting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line of intersection.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352800"/>
            <a:ext cx="52477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By solving and adding, we get </a:t>
            </a:r>
            <a:endParaRPr lang="en-US" sz="28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86200"/>
            <a:ext cx="77724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TaQi\Desktop\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5791200"/>
            <a:ext cx="3202021" cy="75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Where FS</a:t>
            </a:r>
            <a:r>
              <a:rPr lang="en-US" baseline="-25000" dirty="0" smtClean="0"/>
              <a:t>W</a:t>
            </a:r>
            <a:r>
              <a:rPr lang="en-US" dirty="0" smtClean="0"/>
              <a:t> is the factor of safety of a wedge supported by friction only, and FS</a:t>
            </a:r>
            <a:r>
              <a:rPr lang="en-US" baseline="-25000" dirty="0" smtClean="0"/>
              <a:t>P</a:t>
            </a:r>
            <a:r>
              <a:rPr lang="en-US" dirty="0" smtClean="0"/>
              <a:t> is the factor of  safety of a plane failure in which the slide plane, with friction angle φ, dips at the same angle as the line of intersection </a:t>
            </a:r>
            <a:r>
              <a:rPr lang="en-US" dirty="0" err="1" smtClean="0"/>
              <a:t>ψ</a:t>
            </a:r>
            <a:r>
              <a:rPr lang="en-US" baseline="-25000" dirty="0" err="1" smtClean="0"/>
              <a:t>i</a:t>
            </a:r>
            <a:r>
              <a:rPr lang="en-US" dirty="0" smtClean="0"/>
              <a:t>.  </a:t>
            </a:r>
          </a:p>
          <a:p>
            <a:pPr algn="just"/>
            <a:r>
              <a:rPr lang="en-US" dirty="0" smtClean="0"/>
              <a:t>K is the wedge factor that depends upon the included angle of the wedge ξ and the angle of tilt β of the wedge. Values for the wedge factor K, for a range of values of ξ and β are plotted in next Figure.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98" y="1"/>
            <a:ext cx="7687502" cy="633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628751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Wedge factor K as a function of wedge geometry.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Sgie04vEqCPyAG-kI4uWIYQkaRrEJw_O6PgLJ68XhAAc44Jvv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534401" cy="610747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800154" y="6477000"/>
            <a:ext cx="15436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Wedge Failure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334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There are three conditions of Wedge Failure: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Two </a:t>
            </a:r>
            <a:r>
              <a:rPr lang="en-US" dirty="0">
                <a:solidFill>
                  <a:srgbClr val="FF0000"/>
                </a:solidFill>
              </a:rPr>
              <a:t>planes</a:t>
            </a:r>
            <a:r>
              <a:rPr lang="en-US" dirty="0"/>
              <a:t> will always intersect in a </a:t>
            </a:r>
            <a:r>
              <a:rPr lang="en-US" dirty="0" smtClean="0"/>
              <a:t>line.</a:t>
            </a:r>
          </a:p>
          <a:p>
            <a:pPr algn="just"/>
            <a:r>
              <a:rPr lang="en-US" dirty="0"/>
              <a:t>The dip (plunge) of the line of intersection must be </a:t>
            </a:r>
            <a:r>
              <a:rPr lang="en-US" dirty="0" err="1"/>
              <a:t>ﬂatter</a:t>
            </a:r>
            <a:r>
              <a:rPr lang="en-US" dirty="0"/>
              <a:t> than the dip of the face, and steeper than the average friction angle of the two slide planes, that is </a:t>
            </a:r>
            <a:r>
              <a:rPr lang="en-US" dirty="0" err="1" smtClean="0">
                <a:solidFill>
                  <a:srgbClr val="FF0000"/>
                </a:solidFill>
              </a:rPr>
              <a:t>ψ</a:t>
            </a:r>
            <a:r>
              <a:rPr lang="en-US" baseline="-25000" dirty="0" err="1" smtClean="0">
                <a:solidFill>
                  <a:srgbClr val="FF0000"/>
                </a:solidFill>
              </a:rPr>
              <a:t>fi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&gt;</a:t>
            </a:r>
            <a:r>
              <a:rPr lang="en-US" dirty="0" err="1">
                <a:solidFill>
                  <a:srgbClr val="FF0000"/>
                </a:solidFill>
              </a:rPr>
              <a:t>ψ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&gt;φ </a:t>
            </a:r>
            <a:r>
              <a:rPr lang="en-US" dirty="0" smtClean="0"/>
              <a:t>. </a:t>
            </a:r>
          </a:p>
          <a:p>
            <a:pPr algn="just"/>
            <a:r>
              <a:rPr lang="en-US" dirty="0"/>
              <a:t>The line of intersection must dip in a direction </a:t>
            </a:r>
            <a:r>
              <a:rPr lang="en-US" dirty="0">
                <a:solidFill>
                  <a:srgbClr val="FF0000"/>
                </a:solidFill>
              </a:rPr>
              <a:t>out of the face</a:t>
            </a:r>
            <a:r>
              <a:rPr lang="en-US" dirty="0"/>
              <a:t> for sliding to be </a:t>
            </a:r>
            <a:r>
              <a:rPr lang="en-US" dirty="0" smtClean="0"/>
              <a:t>feasible.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qjegh.lyellcollection.org/content/44/2/259/F3.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346532" cy="6879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0"/>
            <a:ext cx="8229600" cy="68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View </a:t>
            </a:r>
            <a:r>
              <a:rPr lang="en-US" sz="2000" dirty="0"/>
              <a:t>of slope at right angles to the line of intersection</a:t>
            </a: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04800"/>
            <a:ext cx="6773243" cy="567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7848600" cy="990600"/>
          </a:xfrm>
          <a:prstGeom prst="rect">
            <a:avLst/>
          </a:prstGeom>
          <a:noFill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124200"/>
            <a:ext cx="7772400" cy="4572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1" y="169218"/>
            <a:ext cx="8763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dip direction (trend)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dip 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(plunge)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ψ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the line of intersection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 planes A and B can be determined by using the following equations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3794919"/>
            <a:ext cx="8610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where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are the dip directions, and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ψ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ψ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are the dips of the two planes. First equation gives two solutions 180◦ apart; the correct value lies between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</a:t>
            </a:r>
            <a:r>
              <a:rPr kumimoji="0" lang="en-US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Analysis of wedge failure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14401"/>
            <a:ext cx="5776814" cy="500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5943600"/>
            <a:ext cx="8534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View of wedge looking at face showing </a:t>
            </a:r>
            <a:r>
              <a:rPr lang="en-US" sz="2000" dirty="0" err="1" smtClean="0"/>
              <a:t>deﬁnition</a:t>
            </a:r>
            <a:r>
              <a:rPr lang="en-US" sz="2000" dirty="0" smtClean="0"/>
              <a:t> of Angle of tilt(β) and Included angle of wedge(ξ), and reactions on sliding planes R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R</a:t>
            </a:r>
            <a:r>
              <a:rPr lang="en-US" sz="2000" baseline="-25000" dirty="0" smtClean="0"/>
              <a:t>B.</a:t>
            </a:r>
            <a:endParaRPr lang="en-US" sz="2000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5334000"/>
            <a:ext cx="6096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1000" y="5938931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ross-section of wedge showing resolution of wedge weight W.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"/>
            <a:ext cx="7298189" cy="556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459</Words>
  <Application>Microsoft Office PowerPoint</Application>
  <PresentationFormat>On-screen Show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Wedge Failure</vt:lpstr>
      <vt:lpstr>Slide 2</vt:lpstr>
      <vt:lpstr>Slide 3</vt:lpstr>
      <vt:lpstr>Conditions</vt:lpstr>
      <vt:lpstr>Slide 5</vt:lpstr>
      <vt:lpstr>View of slope at right angles to the line of intersection</vt:lpstr>
      <vt:lpstr>Slide 7</vt:lpstr>
      <vt:lpstr>Analysis of wedge failure </vt:lpstr>
      <vt:lpstr>Slide 9</vt:lpstr>
      <vt:lpstr>Slide 10</vt:lpstr>
      <vt:lpstr>Slide 11</vt:lpstr>
      <vt:lpstr>Slide 12</vt:lpstr>
      <vt:lpstr>Slide 13</vt:lpstr>
    </vt:vector>
  </TitlesOfParts>
  <Company>UET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Wedge Failure</dc:title>
  <dc:creator>Muhammad Waqas</dc:creator>
  <cp:lastModifiedBy>TaQi</cp:lastModifiedBy>
  <cp:revision>42</cp:revision>
  <dcterms:created xsi:type="dcterms:W3CDTF">2003-01-01T08:55:34Z</dcterms:created>
  <dcterms:modified xsi:type="dcterms:W3CDTF">2013-01-09T00:31:45Z</dcterms:modified>
</cp:coreProperties>
</file>