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11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8001000" cy="601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5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52400"/>
            <a:ext cx="86868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16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8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8001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97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5344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41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Mirza zaid</dc:creator>
  <cp:lastModifiedBy>Mirza zaid</cp:lastModifiedBy>
  <cp:revision>2</cp:revision>
  <dcterms:created xsi:type="dcterms:W3CDTF">2006-08-16T00:00:00Z</dcterms:created>
  <dcterms:modified xsi:type="dcterms:W3CDTF">2013-09-10T07:47:27Z</dcterms:modified>
</cp:coreProperties>
</file>